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1" r:id="rId5"/>
    <p:sldId id="257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68" d="100"/>
          <a:sy n="68" d="100"/>
        </p:scale>
        <p:origin x="-1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7DDD-2096-F542-B787-1D5573816F68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39D2-CBD3-6A48-A196-F6C7349D1DE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7DDD-2096-F542-B787-1D5573816F68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39D2-CBD3-6A48-A196-F6C7349D1D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7DDD-2096-F542-B787-1D5573816F68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39D2-CBD3-6A48-A196-F6C7349D1DE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B6F27DDD-2096-F542-B787-1D5573816F68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39D2-CBD3-6A48-A196-F6C7349D1DE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7DDD-2096-F542-B787-1D5573816F68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39D2-CBD3-6A48-A196-F6C7349D1DE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7DDD-2096-F542-B787-1D5573816F68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7DDD-2096-F542-B787-1D5573816F68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39D2-CBD3-6A48-A196-F6C7349D1DE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7DDD-2096-F542-B787-1D5573816F68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39D2-CBD3-6A48-A196-F6C7349D1DE6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7DDD-2096-F542-B787-1D5573816F68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39D2-CBD3-6A48-A196-F6C7349D1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7DDD-2096-F542-B787-1D5573816F68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39D2-CBD3-6A48-A196-F6C7349D1DE6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7DDD-2096-F542-B787-1D5573816F68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39D2-CBD3-6A48-A196-F6C7349D1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7DDD-2096-F542-B787-1D5573816F68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39D2-CBD3-6A48-A196-F6C7349D1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27DDD-2096-F542-B787-1D5573816F68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539D2-CBD3-6A48-A196-F6C7349D1DE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Writer’s Workshop: Cinquains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cinquain?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cinquain is a five line poem that follows a pattern. </a:t>
            </a:r>
            <a:r>
              <a:rPr lang="en-US" b="1" u="sng" dirty="0" err="1" smtClean="0"/>
              <a:t>Cinq</a:t>
            </a:r>
            <a:r>
              <a:rPr lang="en-US" dirty="0" smtClean="0"/>
              <a:t> is the French word for five. Cinquains do not rhyme. Cinquains are American derivatives of haiku and </a:t>
            </a:r>
            <a:r>
              <a:rPr lang="en-US" dirty="0" err="1" smtClean="0"/>
              <a:t>tanka</a:t>
            </a:r>
            <a:r>
              <a:rPr lang="en-US" dirty="0" smtClean="0"/>
              <a:t>.</a:t>
            </a:r>
          </a:p>
          <a:p>
            <a:r>
              <a:rPr lang="en-US" dirty="0" smtClean="0"/>
              <a:t>Cinquains include 5 lines, of 2, 4, 5, 8, and 2 syllables (this will be optional for our class)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99472" y="1886067"/>
            <a:ext cx="51585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Bicycle</a:t>
            </a:r>
          </a:p>
          <a:p>
            <a:pPr algn="ctr"/>
            <a:r>
              <a:rPr lang="en-US" sz="3600" dirty="0" smtClean="0"/>
              <a:t>Gleaming, new</a:t>
            </a:r>
          </a:p>
          <a:p>
            <a:pPr algn="ctr"/>
            <a:r>
              <a:rPr lang="en-US" sz="3600" dirty="0" smtClean="0"/>
              <a:t>Racing, wheeling, braking</a:t>
            </a:r>
          </a:p>
          <a:p>
            <a:pPr algn="ctr"/>
            <a:r>
              <a:rPr lang="en-US" sz="3600" dirty="0" smtClean="0"/>
              <a:t>Bouncing over gutters</a:t>
            </a:r>
          </a:p>
          <a:p>
            <a:pPr algn="ctr"/>
            <a:r>
              <a:rPr lang="en-US" sz="3600" dirty="0" smtClean="0"/>
              <a:t>Fun.</a:t>
            </a:r>
            <a:endParaRPr lang="en-US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9072" y="1886067"/>
            <a:ext cx="685391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Mouse</a:t>
            </a:r>
          </a:p>
          <a:p>
            <a:pPr algn="ctr"/>
            <a:r>
              <a:rPr lang="en-US" sz="3600" dirty="0" smtClean="0"/>
              <a:t>Small, furry</a:t>
            </a:r>
          </a:p>
          <a:p>
            <a:pPr algn="ctr"/>
            <a:r>
              <a:rPr lang="en-US" sz="3600" dirty="0" smtClean="0"/>
              <a:t>Squeaking, running, twitching</a:t>
            </a:r>
          </a:p>
          <a:p>
            <a:pPr algn="ctr"/>
            <a:r>
              <a:rPr lang="en-US" sz="3600" dirty="0" smtClean="0"/>
              <a:t>As quiet as night</a:t>
            </a:r>
          </a:p>
          <a:p>
            <a:pPr algn="ctr"/>
            <a:r>
              <a:rPr lang="en-US" sz="3600" dirty="0" smtClean="0"/>
              <a:t>Rodent.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Next, let’s come together as one powerful brain and write a cinquain together.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2164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Line 1: Write the subject. One word.</a:t>
            </a:r>
          </a:p>
          <a:p>
            <a:r>
              <a:rPr lang="en-US" dirty="0" smtClean="0"/>
              <a:t>Line 2: Write two adjectives that describe the subject.</a:t>
            </a:r>
          </a:p>
          <a:p>
            <a:r>
              <a:rPr lang="en-US" dirty="0" smtClean="0"/>
              <a:t>Line 3: Write three very descriptive verbs that end in ‘</a:t>
            </a:r>
            <a:r>
              <a:rPr lang="en-US" dirty="0" err="1" smtClean="0"/>
              <a:t>ing</a:t>
            </a:r>
            <a:r>
              <a:rPr lang="en-US" dirty="0" smtClean="0"/>
              <a:t>’ that tell about the subject.</a:t>
            </a:r>
          </a:p>
          <a:p>
            <a:r>
              <a:rPr lang="en-US" dirty="0" smtClean="0"/>
              <a:t>Line 4: Write a short statement to tell how that subject feels or what it does.</a:t>
            </a:r>
          </a:p>
          <a:p>
            <a:r>
              <a:rPr lang="en-US" dirty="0" smtClean="0"/>
              <a:t>Line 5: Repeat the first line or choose another adjective.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Now, try writing a cinquain on your own with my support.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2164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Line 1: Write the subject. One word.</a:t>
            </a:r>
          </a:p>
          <a:p>
            <a:r>
              <a:rPr lang="en-US" dirty="0" smtClean="0"/>
              <a:t>Line 2: Write two adjectives that describe the subject.</a:t>
            </a:r>
          </a:p>
          <a:p>
            <a:r>
              <a:rPr lang="en-US" dirty="0" smtClean="0"/>
              <a:t>Line 3: Write three very descriptive verbs that end in ‘</a:t>
            </a:r>
            <a:r>
              <a:rPr lang="en-US" dirty="0" err="1" smtClean="0"/>
              <a:t>ing</a:t>
            </a:r>
            <a:r>
              <a:rPr lang="en-US" dirty="0" smtClean="0"/>
              <a:t>’ that tell about the subject.</a:t>
            </a:r>
          </a:p>
          <a:p>
            <a:r>
              <a:rPr lang="en-US" dirty="0" smtClean="0"/>
              <a:t>Line 4: Write a short statement to tell how that subject feels or what it does.</a:t>
            </a:r>
          </a:p>
          <a:p>
            <a:r>
              <a:rPr lang="en-US" dirty="0" smtClean="0"/>
              <a:t>Line 5: Repeat the first line or choose another adjective.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19</TotalTime>
  <Words>272</Words>
  <Application>Microsoft Macintosh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Focus</vt:lpstr>
      <vt:lpstr>Writer’s Workshop: Cinquains </vt:lpstr>
      <vt:lpstr>What is a cinquain?</vt:lpstr>
      <vt:lpstr>Example 1</vt:lpstr>
      <vt:lpstr>Example 2</vt:lpstr>
      <vt:lpstr>Next, let’s come together as one powerful brain and write a cinquain together.</vt:lpstr>
      <vt:lpstr>Now, try writing a cinquain on your own with my support.</vt:lpstr>
    </vt:vector>
  </TitlesOfParts>
  <Company>Alliance for College Ready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Writer’s Workshop: Cinquains </dc:title>
  <dc:creator>Alliance</dc:creator>
  <cp:lastModifiedBy>Alliance</cp:lastModifiedBy>
  <cp:revision>2</cp:revision>
  <dcterms:created xsi:type="dcterms:W3CDTF">2013-10-28T19:24:32Z</dcterms:created>
  <dcterms:modified xsi:type="dcterms:W3CDTF">2013-10-28T19:44:08Z</dcterms:modified>
</cp:coreProperties>
</file>