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docProps/app.xml" ContentType="application/vnd.openxmlformats-officedocument.extended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Override PartName="/ppt/slideLayouts/slideLayout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Default Extension="png" ContentType="image/png"/>
  <Override PartName="/docProps/core.xml" ContentType="application/vnd.openxmlformats-package.core-properties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Masters/slideMaster1.xml" ContentType="application/vnd.openxmlformats-officedocument.presentationml.slideMaster+xml"/>
  <Default Extension="bin" ContentType="application/vnd.openxmlformats-officedocument.presentationml.printerSettings"/>
  <Default Extension="rels" ContentType="application/vnd.openxmlformats-package.relationships+xml"/>
  <Override PartName="/ppt/slides/slide6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84" r:id="rId1"/>
  </p:sldMasterIdLst>
  <p:sldIdLst>
    <p:sldId id="256" r:id="rId2"/>
    <p:sldId id="261" r:id="rId3"/>
    <p:sldId id="262" r:id="rId4"/>
    <p:sldId id="257" r:id="rId5"/>
    <p:sldId id="258" r:id="rId6"/>
    <p:sldId id="259" r:id="rId7"/>
    <p:sldId id="260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 showGuides="1">
      <p:cViewPr varScale="1">
        <p:scale>
          <a:sx n="77" d="100"/>
          <a:sy n="77" d="100"/>
        </p:scale>
        <p:origin x="-112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4" Type="http://schemas.openxmlformats.org/officeDocument/2006/relationships/slide" Target="slides/slide3.xml"/><Relationship Id="rId7" Type="http://schemas.openxmlformats.org/officeDocument/2006/relationships/slide" Target="slides/slide6.xml"/><Relationship Id="rId1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10" Type="http://schemas.openxmlformats.org/officeDocument/2006/relationships/presProps" Target="presProps.xml"/><Relationship Id="rId5" Type="http://schemas.openxmlformats.org/officeDocument/2006/relationships/slide" Target="slides/slide4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9" Type="http://schemas.openxmlformats.org/officeDocument/2006/relationships/printerSettings" Target="printerSettings/printerSettings1.bin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</a:lstStyle>
          <a:p>
            <a:fld id="{10DAA3F3-2044-2E4C-B97E-51399F734C20}" type="datetimeFigureOut">
              <a:rPr lang="en-US" smtClean="0"/>
              <a:t>10/10/11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</a:lstStyle>
          <a:p>
            <a:fld id="{382CB705-9E11-DE4D-8F2C-7F63294D19A5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AA3F3-2044-2E4C-B97E-51399F734C20}" type="datetimeFigureOut">
              <a:rPr lang="en-US" smtClean="0"/>
              <a:t>10/10/11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CB705-9E11-DE4D-8F2C-7F63294D19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/>
          <a:p>
            <a:fld id="{10DAA3F3-2044-2E4C-B97E-51399F734C20}" type="datetimeFigureOut">
              <a:rPr lang="en-US" smtClean="0"/>
              <a:t>10/10/11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82CB705-9E11-DE4D-8F2C-7F63294D19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AA3F3-2044-2E4C-B97E-51399F734C20}" type="datetimeFigureOut">
              <a:rPr lang="en-US" smtClean="0"/>
              <a:t>10/10/11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CB705-9E11-DE4D-8F2C-7F63294D19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DAA3F3-2044-2E4C-B97E-51399F734C20}" type="datetimeFigureOut">
              <a:rPr lang="en-US" smtClean="0"/>
              <a:t>10/10/11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/>
          <a:p>
            <a:fld id="{382CB705-9E11-DE4D-8F2C-7F63294D19A5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AA3F3-2044-2E4C-B97E-51399F734C20}" type="datetimeFigureOut">
              <a:rPr lang="en-US" smtClean="0"/>
              <a:t>10/10/11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CB705-9E11-DE4D-8F2C-7F63294D19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AA3F3-2044-2E4C-B97E-51399F734C20}" type="datetimeFigureOut">
              <a:rPr lang="en-US" smtClean="0"/>
              <a:t>10/10/11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CB705-9E11-DE4D-8F2C-7F63294D19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AA3F3-2044-2E4C-B97E-51399F734C20}" type="datetimeFigureOut">
              <a:rPr lang="en-US" smtClean="0"/>
              <a:t>10/10/11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CB705-9E11-DE4D-8F2C-7F63294D19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DAA3F3-2044-2E4C-B97E-51399F734C20}" type="datetimeFigureOut">
              <a:rPr lang="en-US" smtClean="0"/>
              <a:t>10/10/11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CB705-9E11-DE4D-8F2C-7F63294D19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AA3F3-2044-2E4C-B97E-51399F734C20}" type="datetimeFigureOut">
              <a:rPr lang="en-US" smtClean="0"/>
              <a:t>10/10/11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CB705-9E11-DE4D-8F2C-7F63294D19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AA3F3-2044-2E4C-B97E-51399F734C20}" type="datetimeFigureOut">
              <a:rPr lang="en-US" smtClean="0"/>
              <a:t>10/10/11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CB705-9E11-DE4D-8F2C-7F63294D19A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</a:lstStyle>
          <a:p>
            <a:fld id="{10DAA3F3-2044-2E4C-B97E-51399F734C20}" type="datetimeFigureOut">
              <a:rPr lang="en-US" smtClean="0"/>
              <a:t>10/10/11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</a:lstStyle>
          <a:p>
            <a:fld id="{382CB705-9E11-DE4D-8F2C-7F63294D19A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/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lum bright="-5000"/>
            <a:alphaModFix amt="43000"/>
          </a:blip>
          <a:stretch>
            <a:fillRect/>
          </a:stretch>
        </p:blipFill>
        <p:spPr>
          <a:xfrm>
            <a:off x="2708582" y="2037649"/>
            <a:ext cx="6435418" cy="48203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52471" y="0"/>
            <a:ext cx="5507371" cy="4321818"/>
          </a:xfrm>
        </p:spPr>
        <p:txBody>
          <a:bodyPr>
            <a:normAutofit fontScale="90000"/>
          </a:bodyPr>
          <a:lstStyle/>
          <a:p>
            <a:r>
              <a:rPr lang="en-US" sz="8400" dirty="0" smtClean="0">
                <a:latin typeface="Apple Casual"/>
                <a:cs typeface="Apple Casual"/>
              </a:rPr>
              <a:t>Inside the mirror of my mind</a:t>
            </a:r>
            <a:endParaRPr lang="en-US" sz="8500" dirty="0">
              <a:latin typeface="Apple Casual"/>
              <a:cs typeface="Apple Casual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54442" y="4948647"/>
            <a:ext cx="5114778" cy="1101248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Apple Casual"/>
                <a:cs typeface="Apple Casual"/>
              </a:rPr>
              <a:t>By Stephanie Shawn</a:t>
            </a:r>
          </a:p>
          <a:p>
            <a:r>
              <a:rPr lang="en-US" dirty="0" smtClean="0">
                <a:solidFill>
                  <a:schemeClr val="tx1"/>
                </a:solidFill>
                <a:latin typeface="Apple Casual"/>
                <a:cs typeface="Apple Casual"/>
              </a:rPr>
              <a:t>Period 1</a:t>
            </a:r>
          </a:p>
          <a:p>
            <a:r>
              <a:rPr lang="en-US" dirty="0" smtClean="0">
                <a:solidFill>
                  <a:schemeClr val="tx1"/>
                </a:solidFill>
                <a:latin typeface="Apple Casual"/>
                <a:cs typeface="Apple Casual"/>
              </a:rPr>
              <a:t>ELA/ Tech</a:t>
            </a:r>
          </a:p>
          <a:p>
            <a:r>
              <a:rPr lang="en-US" dirty="0" smtClean="0">
                <a:solidFill>
                  <a:schemeClr val="tx1"/>
                </a:solidFill>
                <a:latin typeface="Apple Casual"/>
                <a:cs typeface="Apple Casual"/>
              </a:rPr>
              <a:t>October 17, 2011</a:t>
            </a:r>
            <a:endParaRPr lang="en-US" dirty="0">
              <a:solidFill>
                <a:schemeClr val="tx1"/>
              </a:solidFill>
              <a:latin typeface="Apple Casual"/>
              <a:cs typeface="Apple Casual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017" y="1028356"/>
            <a:ext cx="2114190" cy="32934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>
    <mc:Choice xmlns:mp="http://schemas.microsoft.com/office/mac/powerpoint/2008/main" Requires="mp">
      <mp:transition>
        <mp:cube dir="r"/>
      </mp:transition>
    </mc:Choice>
    <mc:Fallback>
      <p:transition>
        <p:cover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1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3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Abstract to Concrete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>
              <a:buNone/>
            </a:pPr>
            <a:r>
              <a:rPr lang="en-US" sz="4000" dirty="0" smtClean="0">
                <a:latin typeface="Abadi MT Condensed Extra Bold"/>
                <a:cs typeface="Abadi MT Condensed Extra Bold"/>
              </a:rPr>
              <a:t>Summer is…</a:t>
            </a:r>
          </a:p>
          <a:p>
            <a:pPr algn="r">
              <a:buNone/>
            </a:pPr>
            <a:r>
              <a:rPr lang="en-US" dirty="0" smtClean="0">
                <a:latin typeface="Abadi MT Condensed Extra Bold"/>
                <a:cs typeface="Abadi MT Condensed Extra Bold"/>
              </a:rPr>
              <a:t>Warm nights under the stars</a:t>
            </a:r>
          </a:p>
          <a:p>
            <a:pPr algn="r">
              <a:buNone/>
            </a:pPr>
            <a:r>
              <a:rPr lang="en-US" dirty="0" smtClean="0">
                <a:latin typeface="Abadi MT Condensed Extra Bold"/>
                <a:cs typeface="Abadi MT Condensed Extra Bold"/>
              </a:rPr>
              <a:t>Dripping popsicles</a:t>
            </a:r>
          </a:p>
          <a:p>
            <a:pPr algn="r">
              <a:buNone/>
            </a:pPr>
            <a:r>
              <a:rPr lang="en-US" dirty="0" smtClean="0">
                <a:latin typeface="Abadi MT Condensed Extra Bold"/>
                <a:cs typeface="Abadi MT Condensed Extra Bold"/>
              </a:rPr>
              <a:t>Sand in my toes</a:t>
            </a:r>
          </a:p>
          <a:p>
            <a:pPr algn="r">
              <a:buNone/>
            </a:pPr>
            <a:r>
              <a:rPr lang="en-US" dirty="0" smtClean="0">
                <a:latin typeface="Abadi MT Condensed Extra Bold"/>
                <a:cs typeface="Abadi MT Condensed Extra Bold"/>
              </a:rPr>
              <a:t>TT in the freezer</a:t>
            </a:r>
          </a:p>
          <a:p>
            <a:pPr algn="r">
              <a:buNone/>
            </a:pPr>
            <a:endParaRPr lang="en-US" dirty="0" smtClean="0">
              <a:latin typeface="Abadi MT Condensed Extra Bold"/>
              <a:cs typeface="Abadi MT Condensed Extra Bold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3965" y="1682750"/>
            <a:ext cx="2336800" cy="3492500"/>
          </a:xfrm>
          <a:prstGeom prst="rect">
            <a:avLst/>
          </a:prstGeom>
        </p:spPr>
      </p:pic>
    </p:spTree>
  </p:cSld>
  <p:clrMapOvr>
    <a:masterClrMapping/>
  </p:clrMapOvr>
  <mc:AlternateContent>
    <mc:Choice xmlns:mp="http://schemas.microsoft.com/office/mac/powerpoint/2008/main" Requires="mp">
      <mp:transition>
        <mp:cube dir="r"/>
      </mp:transition>
    </mc:Choice>
    <mc:Fallback>
      <p:transition>
        <p:cover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Abstract to Concrete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4000" dirty="0" smtClean="0">
                <a:latin typeface="Abadi MT Condensed Extra Bold"/>
                <a:cs typeface="Abadi MT Condensed Extra Bold"/>
              </a:rPr>
              <a:t>Love is…</a:t>
            </a:r>
          </a:p>
          <a:p>
            <a:pPr>
              <a:buNone/>
            </a:pPr>
            <a:r>
              <a:rPr lang="en-US" dirty="0" smtClean="0">
                <a:latin typeface="Abadi MT Condensed Extra Bold"/>
                <a:cs typeface="Abadi MT Condensed Extra Bold"/>
              </a:rPr>
              <a:t>Opening your heart as wide as the Grand Canyon</a:t>
            </a:r>
          </a:p>
          <a:p>
            <a:pPr>
              <a:buNone/>
            </a:pPr>
            <a:r>
              <a:rPr lang="en-US" dirty="0" smtClean="0">
                <a:latin typeface="Abadi MT Condensed Extra Bold"/>
                <a:cs typeface="Abadi MT Condensed Extra Bold"/>
              </a:rPr>
              <a:t>Crossing the universe to hug</a:t>
            </a:r>
          </a:p>
          <a:p>
            <a:pPr>
              <a:buNone/>
            </a:pPr>
            <a:r>
              <a:rPr lang="en-US" dirty="0" smtClean="0">
                <a:latin typeface="Abadi MT Condensed Extra Bold"/>
                <a:cs typeface="Abadi MT Condensed Extra Bold"/>
              </a:rPr>
              <a:t>Bringing sweets</a:t>
            </a:r>
          </a:p>
          <a:p>
            <a:pPr>
              <a:buNone/>
            </a:pPr>
            <a:r>
              <a:rPr lang="en-US" dirty="0" smtClean="0">
                <a:latin typeface="Abadi MT Condensed Extra Bold"/>
                <a:cs typeface="Abadi MT Condensed Extra Bold"/>
              </a:rPr>
              <a:t>Writing a thoughtful card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3409386"/>
            <a:ext cx="4041228" cy="26896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>
    <mc:Choice xmlns:mp="http://schemas.microsoft.com/office/mac/powerpoint/2008/main" Requires="mp">
      <mp:transition>
        <mp:cube dir="r"/>
      </mp:transition>
    </mc:Choice>
    <mc:Fallback>
      <p:transition>
        <p:cover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 Am From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dirty="0" smtClean="0"/>
              <a:t>I am from teachers and teachers and more </a:t>
            </a:r>
            <a:r>
              <a:rPr lang="en-US" dirty="0" smtClean="0"/>
              <a:t>teachers;</a:t>
            </a:r>
          </a:p>
          <a:p>
            <a:pPr>
              <a:buNone/>
            </a:pPr>
            <a:r>
              <a:rPr lang="en-US" dirty="0" smtClean="0"/>
              <a:t>The </a:t>
            </a:r>
            <a:r>
              <a:rPr lang="en-US" dirty="0" smtClean="0"/>
              <a:t>projects and ideas and tireless performance of a </a:t>
            </a:r>
            <a:r>
              <a:rPr lang="en-US" dirty="0" smtClean="0"/>
              <a:t>teacher,</a:t>
            </a:r>
          </a:p>
          <a:p>
            <a:pPr>
              <a:buNone/>
            </a:pPr>
            <a:r>
              <a:rPr lang="en-US" dirty="0" smtClean="0"/>
              <a:t>Like </a:t>
            </a:r>
            <a:r>
              <a:rPr lang="en-US" dirty="0" smtClean="0"/>
              <a:t>a quiet activist, coming in to fight in the trenches</a:t>
            </a:r>
            <a:r>
              <a:rPr lang="en-US" dirty="0" smtClean="0"/>
              <a:t>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I </a:t>
            </a:r>
            <a:r>
              <a:rPr lang="en-US" dirty="0" smtClean="0"/>
              <a:t>am from teachers,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Their</a:t>
            </a:r>
            <a:r>
              <a:rPr lang="en-US" dirty="0" smtClean="0"/>
              <a:t>, “Learn this, and you </a:t>
            </a:r>
            <a:r>
              <a:rPr lang="en-US" i="1" dirty="0" smtClean="0"/>
              <a:t>can</a:t>
            </a:r>
            <a:r>
              <a:rPr lang="en-US" dirty="0" smtClean="0"/>
              <a:t> do that!</a:t>
            </a:r>
            <a:r>
              <a:rPr lang="en-US" dirty="0" smtClean="0"/>
              <a:t>”</a:t>
            </a:r>
          </a:p>
          <a:p>
            <a:pPr>
              <a:buNone/>
            </a:pPr>
            <a:r>
              <a:rPr lang="en-US" dirty="0" smtClean="0"/>
              <a:t>Anything </a:t>
            </a:r>
            <a:r>
              <a:rPr lang="en-US" dirty="0" smtClean="0"/>
              <a:t>is possible, endless limitation</a:t>
            </a:r>
            <a:r>
              <a:rPr lang="en-US" dirty="0" smtClean="0"/>
              <a:t>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I am from making poets out of 11 year olds</a:t>
            </a:r>
            <a:r>
              <a:rPr lang="en-US" dirty="0" smtClean="0"/>
              <a:t>,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And </a:t>
            </a:r>
            <a:r>
              <a:rPr lang="en-US" dirty="0" smtClean="0"/>
              <a:t>revealing my inner-life to them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dirty="0" smtClean="0"/>
              <a:t>I </a:t>
            </a:r>
            <a:r>
              <a:rPr lang="en-US" dirty="0" smtClean="0"/>
              <a:t>am from, “Don’t do that, and spit out your gum, and you can’t go to the bathroom, and you can’t call him that, put your middle finger down, I will not accept that behavior”--- intermittent stare down---- “ I care so much it hurts” every day.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3940" y="2534567"/>
            <a:ext cx="1999794" cy="19997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>
    <mc:Choice xmlns:mp="http://schemas.microsoft.com/office/mac/powerpoint/2008/main" Requires="mp">
      <mp:transition>
        <mp:cube dir="r"/>
      </mp:transition>
    </mc:Choice>
    <mc:Fallback>
      <p:transition>
        <p:cover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900" decel="100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900" decel="100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900" decel="100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 Am From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100" dirty="0" smtClean="0"/>
              <a:t>I am from believing in community so hard it hurts</a:t>
            </a:r>
            <a:r>
              <a:rPr lang="en-US" sz="2100" dirty="0" smtClean="0"/>
              <a:t>.</a:t>
            </a:r>
            <a:endParaRPr lang="en-US" sz="2100" dirty="0" smtClean="0"/>
          </a:p>
          <a:p>
            <a:pPr>
              <a:buNone/>
            </a:pPr>
            <a:r>
              <a:rPr lang="en-US" sz="2100" dirty="0" smtClean="0"/>
              <a:t>From caring so deep it hurts.</a:t>
            </a:r>
          </a:p>
          <a:p>
            <a:pPr>
              <a:buNone/>
            </a:pPr>
            <a:r>
              <a:rPr lang="en-US" sz="2100" dirty="0" smtClean="0"/>
              <a:t>F</a:t>
            </a:r>
            <a:r>
              <a:rPr lang="en-US" sz="2100" dirty="0" smtClean="0"/>
              <a:t>rom “Ms. Shawn, my finger, it hurts!”</a:t>
            </a:r>
          </a:p>
          <a:p>
            <a:pPr>
              <a:buNone/>
            </a:pPr>
            <a:endParaRPr lang="en-US" sz="2100" dirty="0" smtClean="0"/>
          </a:p>
          <a:p>
            <a:pPr>
              <a:buNone/>
            </a:pPr>
            <a:r>
              <a:rPr lang="en-US" sz="2100" dirty="0" smtClean="0"/>
              <a:t>I am from typing 115 words per </a:t>
            </a:r>
            <a:r>
              <a:rPr lang="en-US" sz="2100" dirty="0" smtClean="0"/>
              <a:t>minute,</a:t>
            </a:r>
          </a:p>
          <a:p>
            <a:pPr>
              <a:buNone/>
            </a:pPr>
            <a:r>
              <a:rPr lang="en-US" sz="2100" dirty="0" smtClean="0"/>
              <a:t>T</a:t>
            </a:r>
            <a:r>
              <a:rPr lang="en-US" sz="2100" dirty="0" smtClean="0"/>
              <a:t>o </a:t>
            </a:r>
            <a:r>
              <a:rPr lang="en-US" sz="2100" dirty="0" smtClean="0"/>
              <a:t>my </a:t>
            </a:r>
            <a:r>
              <a:rPr lang="en-US" sz="2100" dirty="0" smtClean="0"/>
              <a:t>mom who </a:t>
            </a:r>
            <a:r>
              <a:rPr lang="en-US" sz="2100" dirty="0" smtClean="0"/>
              <a:t>hears me a totally different way others hear me</a:t>
            </a:r>
            <a:r>
              <a:rPr lang="en-US" sz="2100" dirty="0" smtClean="0"/>
              <a:t>. </a:t>
            </a:r>
          </a:p>
          <a:p>
            <a:pPr>
              <a:buNone/>
            </a:pPr>
            <a:r>
              <a:rPr lang="en-US" sz="2100" dirty="0" smtClean="0"/>
              <a:t>I </a:t>
            </a:r>
            <a:r>
              <a:rPr lang="en-US" sz="2100" dirty="0" smtClean="0"/>
              <a:t>am from you</a:t>
            </a:r>
            <a:r>
              <a:rPr lang="en-US" sz="2100" dirty="0" smtClean="0"/>
              <a:t>, and your </a:t>
            </a:r>
            <a:r>
              <a:rPr lang="en-US" sz="2100" dirty="0" smtClean="0"/>
              <a:t>look, and your demeanor, and feeling</a:t>
            </a:r>
            <a:r>
              <a:rPr lang="en-US" sz="2100" dirty="0" smtClean="0"/>
              <a:t> inner-connections with most everyone</a:t>
            </a:r>
            <a:r>
              <a:rPr lang="en-US" sz="2100" dirty="0" smtClean="0"/>
              <a:t>.</a:t>
            </a:r>
          </a:p>
          <a:p>
            <a:endParaRPr lang="en-US" sz="21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1863" y="320040"/>
            <a:ext cx="1794337" cy="14057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>
    <mc:Choice xmlns:mp="http://schemas.microsoft.com/office/mac/powerpoint/2008/main" Requires="mp">
      <mp:transition>
        <mp:cube dir="r"/>
      </mp:transition>
    </mc:Choice>
    <mc:Fallback>
      <p:transition>
        <p:cover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8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 Am From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752" y="1527048"/>
            <a:ext cx="6083172" cy="53309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100" dirty="0" smtClean="0"/>
              <a:t>I am from, “Stars like diamonds” and “Hate like Homophobia.”</a:t>
            </a:r>
            <a:endParaRPr lang="en-US" sz="2100" dirty="0" smtClean="0"/>
          </a:p>
          <a:p>
            <a:pPr>
              <a:buNone/>
            </a:pPr>
            <a:r>
              <a:rPr lang="en-US" sz="2100" dirty="0" smtClean="0"/>
              <a:t>Or </a:t>
            </a:r>
            <a:r>
              <a:rPr lang="en-US" sz="2100" dirty="0" smtClean="0"/>
              <a:t>“The diamonds in the sky.” </a:t>
            </a:r>
            <a:endParaRPr lang="en-US" sz="2100" dirty="0" smtClean="0"/>
          </a:p>
          <a:p>
            <a:pPr>
              <a:buNone/>
            </a:pPr>
            <a:r>
              <a:rPr lang="en-US" sz="2100" dirty="0" smtClean="0"/>
              <a:t>I </a:t>
            </a:r>
            <a:r>
              <a:rPr lang="en-US" sz="2100" dirty="0" smtClean="0"/>
              <a:t>am from KCRW, </a:t>
            </a:r>
            <a:r>
              <a:rPr lang="en-US" sz="2100" dirty="0" smtClean="0"/>
              <a:t>KPFK, </a:t>
            </a:r>
            <a:r>
              <a:rPr lang="en-US" sz="2100" dirty="0" smtClean="0"/>
              <a:t>Democracy Now, and </a:t>
            </a:r>
            <a:r>
              <a:rPr lang="en-US" sz="2100" dirty="0" smtClean="0"/>
              <a:t>Morning Becomes </a:t>
            </a:r>
            <a:r>
              <a:rPr lang="en-US" sz="2100" dirty="0" smtClean="0"/>
              <a:t>Eclectic,  </a:t>
            </a:r>
            <a:endParaRPr lang="en-US" sz="2100" dirty="0" smtClean="0"/>
          </a:p>
          <a:p>
            <a:pPr>
              <a:buNone/>
            </a:pPr>
            <a:r>
              <a:rPr lang="en-US" sz="2100" dirty="0" smtClean="0"/>
              <a:t>Tea</a:t>
            </a:r>
            <a:r>
              <a:rPr lang="en-US" sz="2100" dirty="0" smtClean="0"/>
              <a:t>, and ½ coffee ½ milk, and sugar at 11.</a:t>
            </a:r>
            <a:endParaRPr lang="en-US" sz="2100" dirty="0" smtClean="0"/>
          </a:p>
          <a:p>
            <a:pPr>
              <a:buNone/>
            </a:pPr>
            <a:r>
              <a:rPr lang="en-US" sz="2100" dirty="0" smtClean="0"/>
              <a:t>I </a:t>
            </a:r>
            <a:r>
              <a:rPr lang="en-US" sz="2100" dirty="0" smtClean="0"/>
              <a:t>am from projector in my eyes, a constant desire to </a:t>
            </a:r>
            <a:r>
              <a:rPr lang="en-US" sz="2100" dirty="0" smtClean="0"/>
              <a:t>post posters</a:t>
            </a:r>
            <a:r>
              <a:rPr lang="en-US" sz="2100" dirty="0" smtClean="0"/>
              <a:t>, and deathly faces of </a:t>
            </a:r>
            <a:r>
              <a:rPr lang="en-US" sz="2100" dirty="0" smtClean="0"/>
              <a:t>boredom.</a:t>
            </a:r>
          </a:p>
          <a:p>
            <a:pPr>
              <a:buNone/>
            </a:pPr>
            <a:r>
              <a:rPr lang="en-US" sz="2100" dirty="0" smtClean="0"/>
              <a:t>I am from wanting to express everything I feel about people or life to people.</a:t>
            </a:r>
          </a:p>
          <a:p>
            <a:endParaRPr lang="en-US" sz="21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1131" y="2345135"/>
            <a:ext cx="2296998" cy="21677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>
    <mc:Choice xmlns:mp="http://schemas.microsoft.com/office/mac/powerpoint/2008/main" Requires="mp">
      <mp:transition>
        <mp:cube dir="r"/>
      </mp:transition>
    </mc:Choice>
    <mc:Fallback>
      <p:transition>
        <p:cover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 Am From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100" dirty="0" smtClean="0"/>
              <a:t>I am from every culture of food ever available to </a:t>
            </a:r>
            <a:r>
              <a:rPr lang="en-US" sz="2100" dirty="0" smtClean="0"/>
              <a:t>me</a:t>
            </a:r>
            <a:r>
              <a:rPr lang="en-US" sz="2100" dirty="0" smtClean="0"/>
              <a:t>.</a:t>
            </a:r>
            <a:endParaRPr lang="en-US" sz="2100" dirty="0" smtClean="0"/>
          </a:p>
          <a:p>
            <a:pPr>
              <a:buNone/>
            </a:pPr>
            <a:r>
              <a:rPr lang="en-US" sz="2100" dirty="0" smtClean="0"/>
              <a:t>I am from poetry and fiction, history and math</a:t>
            </a:r>
            <a:r>
              <a:rPr lang="en-US" sz="2100" dirty="0" smtClean="0"/>
              <a:t>,</a:t>
            </a:r>
          </a:p>
          <a:p>
            <a:pPr>
              <a:buNone/>
            </a:pPr>
            <a:r>
              <a:rPr lang="en-US" sz="2100" dirty="0" smtClean="0"/>
              <a:t>Piano </a:t>
            </a:r>
            <a:r>
              <a:rPr lang="en-US" sz="2100" dirty="0" smtClean="0"/>
              <a:t>and singing and a crazy love of </a:t>
            </a:r>
            <a:r>
              <a:rPr lang="en-US" sz="2100" dirty="0" smtClean="0"/>
              <a:t>karaoke.</a:t>
            </a:r>
          </a:p>
          <a:p>
            <a:pPr>
              <a:buNone/>
            </a:pPr>
            <a:r>
              <a:rPr lang="en-US" sz="2100" dirty="0" smtClean="0"/>
              <a:t>I </a:t>
            </a:r>
            <a:r>
              <a:rPr lang="en-US" sz="2100" dirty="0" smtClean="0"/>
              <a:t>am from the earth and adventuring to places unheard of</a:t>
            </a:r>
            <a:r>
              <a:rPr lang="en-US" sz="2100" dirty="0" smtClean="0"/>
              <a:t>.</a:t>
            </a:r>
          </a:p>
          <a:p>
            <a:pPr>
              <a:buNone/>
            </a:pPr>
            <a:r>
              <a:rPr lang="en-US" sz="2100" dirty="0" smtClean="0"/>
              <a:t>I am from love, crossing lines of realization and </a:t>
            </a:r>
            <a:r>
              <a:rPr lang="en-US" sz="2100" dirty="0" smtClean="0"/>
              <a:t>believing in </a:t>
            </a:r>
            <a:r>
              <a:rPr lang="en-US" sz="2100" dirty="0" smtClean="0"/>
              <a:t>myself.</a:t>
            </a:r>
          </a:p>
          <a:p>
            <a:endParaRPr lang="en-US" sz="2100" dirty="0"/>
          </a:p>
        </p:txBody>
      </p:sp>
      <p:pic>
        <p:nvPicPr>
          <p:cNvPr id="4" name="Picture 3" descr="Photo 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0072" y="4049417"/>
            <a:ext cx="3323855" cy="24928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mc:AlternateContent>
    <mc:Choice xmlns:mp="http://schemas.microsoft.com/office/mac/powerpoint/2008/main" Requires="mp">
      <mp:transition>
        <mp:cube dir="r"/>
      </mp:transition>
    </mc:Choice>
    <mc:Fallback>
      <p:transition>
        <p:cover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ヒラギノ丸ゴ Pro W4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ヒラギノ丸ゴ Pro W4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Opulent.thmx</Template>
  <TotalTime>36</TotalTime>
  <Words>446</Words>
  <Application>Microsoft Macintosh PowerPoint</Application>
  <PresentationFormat>On-screen Show (4:3)</PresentationFormat>
  <Paragraphs>50</Paragraphs>
  <Slides>7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Opulent</vt:lpstr>
      <vt:lpstr>Inside the mirror of my mind</vt:lpstr>
      <vt:lpstr>Abstract to Concrete</vt:lpstr>
      <vt:lpstr>Abstract to Concrete</vt:lpstr>
      <vt:lpstr>I Am From</vt:lpstr>
      <vt:lpstr>I Am From</vt:lpstr>
      <vt:lpstr>I Am From</vt:lpstr>
      <vt:lpstr>I Am From</vt:lpstr>
    </vt:vector>
  </TitlesOfParts>
  <Company>Alliance College-Ready Public Schools-CRMA #5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 Mind Mirror</dc:title>
  <dc:creator>Stephanie Shawn</dc:creator>
  <cp:lastModifiedBy>Stephanie Shawn</cp:lastModifiedBy>
  <cp:revision>4</cp:revision>
  <dcterms:created xsi:type="dcterms:W3CDTF">2011-10-10T21:08:31Z</dcterms:created>
  <dcterms:modified xsi:type="dcterms:W3CDTF">2011-10-10T21:44:57Z</dcterms:modified>
</cp:coreProperties>
</file>