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EB0185C4-CB78-8B49-8F4D-EF49BE56F98B}" type="datetimeFigureOut">
              <a:rPr lang="en-US" smtClean="0"/>
              <a:t>11/1/11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9C75405B-EA24-2F44-BD80-4D68BE44C1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Persuasive Text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851" y="2870215"/>
            <a:ext cx="8056243" cy="1815101"/>
          </a:xfrm>
        </p:spPr>
        <p:txBody>
          <a:bodyPr>
            <a:normAutofit/>
          </a:bodyPr>
          <a:lstStyle/>
          <a:p>
            <a:r>
              <a:rPr lang="en-US" dirty="0" smtClean="0"/>
              <a:t>Stephanie Shawn</a:t>
            </a:r>
          </a:p>
          <a:p>
            <a:r>
              <a:rPr lang="en-US" dirty="0" smtClean="0"/>
              <a:t>Period 1</a:t>
            </a:r>
          </a:p>
          <a:p>
            <a:r>
              <a:rPr lang="en-US" dirty="0" smtClean="0"/>
              <a:t>English </a:t>
            </a:r>
          </a:p>
          <a:p>
            <a:r>
              <a:rPr lang="en-US" dirty="0" smtClean="0"/>
              <a:t>11/3/2011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2286000"/>
            <a:ext cx="6197600" cy="3840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#1 uses </a:t>
            </a:r>
            <a:r>
              <a:rPr lang="en-US" sz="3200" b="1" dirty="0" smtClean="0"/>
              <a:t>testimonia</a:t>
            </a:r>
            <a:r>
              <a:rPr lang="en-US" sz="3200" dirty="0" smtClean="0"/>
              <a:t>l to persuade because public health experts testify </a:t>
            </a:r>
            <a:r>
              <a:rPr lang="en-US" sz="3200" dirty="0" smtClean="0"/>
              <a:t> that</a:t>
            </a:r>
            <a:r>
              <a:rPr lang="en-US" sz="3200" dirty="0" smtClean="0"/>
              <a:t> “other </a:t>
            </a:r>
            <a:r>
              <a:rPr lang="en-US" sz="3200" dirty="0" smtClean="0"/>
              <a:t>disease like mad cow could start to </a:t>
            </a:r>
            <a:r>
              <a:rPr lang="en-US" sz="3200" dirty="0" smtClean="0"/>
              <a:t>appear” </a:t>
            </a:r>
            <a:r>
              <a:rPr lang="en-US" sz="3200" dirty="0" smtClean="0"/>
              <a:t>because </a:t>
            </a:r>
            <a:r>
              <a:rPr lang="en-US" sz="3200" dirty="0" smtClean="0"/>
              <a:t>of the way some farmers feed cows cattle parts.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8320" y="2438401"/>
            <a:ext cx="2992160" cy="551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will I grade you?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1321" y="2989624"/>
          <a:ext cx="8162280" cy="37490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60380"/>
                <a:gridCol w="1360380"/>
                <a:gridCol w="1360380"/>
                <a:gridCol w="1360380"/>
                <a:gridCol w="1360380"/>
                <a:gridCol w="1360380"/>
              </a:tblGrid>
              <a:tr h="909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5=</a:t>
                      </a:r>
                      <a:r>
                        <a:rPr lang="en-US" baseline="0" dirty="0" smtClean="0"/>
                        <a:t> Advanced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4= 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3= </a:t>
                      </a:r>
                    </a:p>
                    <a:p>
                      <a:r>
                        <a:rPr lang="en-US" dirty="0" smtClean="0"/>
                        <a:t>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2=</a:t>
                      </a:r>
                    </a:p>
                    <a:p>
                      <a:r>
                        <a:rPr lang="en-US" baseline="0" dirty="0" smtClean="0"/>
                        <a:t> Below Basic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1= </a:t>
                      </a:r>
                    </a:p>
                    <a:p>
                      <a:r>
                        <a:rPr lang="en-US" dirty="0" smtClean="0"/>
                        <a:t>Far Below Basic</a:t>
                      </a:r>
                      <a:endParaRPr lang="en-US" dirty="0"/>
                    </a:p>
                  </a:txBody>
                  <a:tcPr/>
                </a:tc>
              </a:tr>
              <a:tr h="5336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2.6 Analysis of Persuasive Texts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Explains 5 types of support using evidence from</a:t>
                      </a:r>
                      <a:r>
                        <a:rPr lang="en-US" sz="1800" baseline="0" dirty="0" smtClean="0"/>
                        <a:t> examples to justify conclusions.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Explains 4 types of support using evidence from</a:t>
                      </a:r>
                      <a:r>
                        <a:rPr lang="en-US" sz="1800" baseline="0" dirty="0" smtClean="0"/>
                        <a:t> examples to justify conclusions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Explains 3 types of support using evidence from</a:t>
                      </a:r>
                      <a:r>
                        <a:rPr lang="en-US" sz="1800" baseline="0" dirty="0" smtClean="0"/>
                        <a:t> examples to justify conclusions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Explains 2 types of support using evidence from</a:t>
                      </a:r>
                      <a:r>
                        <a:rPr lang="en-US" sz="1800" baseline="0" dirty="0" smtClean="0"/>
                        <a:t> examples to justify conclusions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Explains 1</a:t>
                      </a:r>
                      <a:r>
                        <a:rPr lang="en-US" sz="1800" baseline="0" dirty="0" smtClean="0"/>
                        <a:t> or less</a:t>
                      </a:r>
                      <a:r>
                        <a:rPr lang="en-US" sz="1800" dirty="0" smtClean="0"/>
                        <a:t> types of support using evidence from</a:t>
                      </a:r>
                      <a:r>
                        <a:rPr lang="en-US" sz="1800" baseline="0" dirty="0" smtClean="0"/>
                        <a:t> examples to justify conclusions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11</TotalTime>
  <Words>145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Codex</vt:lpstr>
      <vt:lpstr>Persuasive Text Analysis</vt:lpstr>
      <vt:lpstr>Example #1</vt:lpstr>
      <vt:lpstr>Rubric</vt:lpstr>
    </vt:vector>
  </TitlesOfParts>
  <Company>Alliance College-Ready Public Schools-CRMA #5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Text Analysis</dc:title>
  <dc:creator>Stephanie Shawn</dc:creator>
  <cp:lastModifiedBy>Stephanie Shawn</cp:lastModifiedBy>
  <cp:revision>1</cp:revision>
  <dcterms:created xsi:type="dcterms:W3CDTF">2011-11-01T16:17:13Z</dcterms:created>
  <dcterms:modified xsi:type="dcterms:W3CDTF">2011-11-01T16:28:49Z</dcterms:modified>
</cp:coreProperties>
</file>